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7"/>
  </p:handoutMasterIdLst>
  <p:sldIdLst>
    <p:sldId id="257" r:id="rId2"/>
    <p:sldId id="266" r:id="rId3"/>
    <p:sldId id="267" r:id="rId4"/>
    <p:sldId id="268" r:id="rId5"/>
    <p:sldId id="26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1E3AF-0105-46CA-A667-DE94E5241747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2D152-0EED-4617-B226-600458D57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41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9C63B00-C8E8-4B86-97C5-00DDA2F6A5E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4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5DBC1-5624-4645-86EE-7EEF90197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2287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9F8CC-28FA-48A4-9E24-E804C53E98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4347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98B8C-7B86-4A83-9A4B-51E4B3588C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5565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2BEB5-BFC5-4B62-AC31-03F1FC79E3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8797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B450F-8967-40B1-8BB0-9F98FD9CD5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4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21182-4B60-4AA9-893A-5349F79ABE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515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16B47-7EFF-49C8-A9CD-8C6654E05A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950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DBD80-D40C-4323-AA0C-A974158DFD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3387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8ED1D-FA5C-40A7-B330-714921EEE3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4516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9A2DA-F139-4B17-9571-3DD8A9818E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29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9D037AF-BE9C-4BF8-A81E-B1170C3AD391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5127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accent1"/>
                </a:solidFill>
              </a:rPr>
              <a:t>Me </a:t>
            </a:r>
            <a:r>
              <a:rPr lang="en-US" altLang="en-US" sz="4000" dirty="0" err="1">
                <a:solidFill>
                  <a:schemeClr val="accent1"/>
                </a:solidFill>
              </a:rPr>
              <a:t>llamo</a:t>
            </a:r>
            <a:r>
              <a:rPr lang="en-US" altLang="en-US" sz="4000" dirty="0">
                <a:solidFill>
                  <a:schemeClr val="accent1"/>
                </a:solidFill>
              </a:rPr>
              <a:t> ________ </a:t>
            </a:r>
            <a:r>
              <a:rPr lang="en-US" altLang="en-US" sz="4000" dirty="0" err="1">
                <a:solidFill>
                  <a:schemeClr val="accent1"/>
                </a:solidFill>
              </a:rPr>
              <a:t>Clase</a:t>
            </a:r>
            <a:r>
              <a:rPr lang="en-US" altLang="en-US" sz="4000" dirty="0">
                <a:solidFill>
                  <a:schemeClr val="accent1"/>
                </a:solidFill>
              </a:rPr>
              <a:t> </a:t>
            </a:r>
            <a:r>
              <a:rPr lang="en-US" altLang="en-US" sz="4000" dirty="0" smtClean="0">
                <a:solidFill>
                  <a:schemeClr val="accent1"/>
                </a:solidFill>
              </a:rPr>
              <a:t>801</a:t>
            </a:r>
            <a:r>
              <a:rPr lang="en-US" altLang="en-US" sz="4000" dirty="0">
                <a:solidFill>
                  <a:schemeClr val="accent1"/>
                </a:solidFill>
              </a:rPr>
              <a:t/>
            </a:r>
            <a:br>
              <a:rPr lang="en-US" altLang="en-US" sz="4000" dirty="0">
                <a:solidFill>
                  <a:schemeClr val="accent1"/>
                </a:solidFill>
              </a:rPr>
            </a:br>
            <a:r>
              <a:rPr lang="en-US" altLang="en-US" sz="4000" dirty="0">
                <a:solidFill>
                  <a:schemeClr val="accent1"/>
                </a:solidFill>
              </a:rPr>
              <a:t>La </a:t>
            </a:r>
            <a:r>
              <a:rPr lang="en-US" altLang="en-US" sz="4000" dirty="0" err="1">
                <a:solidFill>
                  <a:schemeClr val="accent1"/>
                </a:solidFill>
              </a:rPr>
              <a:t>fecha</a:t>
            </a:r>
            <a:r>
              <a:rPr lang="en-US" altLang="en-US" sz="4000" dirty="0">
                <a:solidFill>
                  <a:schemeClr val="accent1"/>
                </a:solidFill>
              </a:rPr>
              <a:t> </a:t>
            </a:r>
            <a:r>
              <a:rPr lang="en-US" altLang="en-US" sz="4000" dirty="0" err="1">
                <a:solidFill>
                  <a:schemeClr val="accent1"/>
                </a:solidFill>
              </a:rPr>
              <a:t>es</a:t>
            </a:r>
            <a:r>
              <a:rPr lang="en-US" altLang="en-US" sz="4000" dirty="0">
                <a:solidFill>
                  <a:schemeClr val="accent1"/>
                </a:solidFill>
              </a:rPr>
              <a:t> el </a:t>
            </a:r>
            <a:r>
              <a:rPr lang="en-US" altLang="en-US" sz="4000" dirty="0" smtClean="0">
                <a:solidFill>
                  <a:schemeClr val="accent1"/>
                </a:solidFill>
              </a:rPr>
              <a:t>25 </a:t>
            </a:r>
            <a:r>
              <a:rPr lang="en-US" altLang="en-US" sz="4000" dirty="0">
                <a:solidFill>
                  <a:schemeClr val="accent1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accent1"/>
                </a:solidFill>
              </a:rPr>
              <a:t>marzo</a:t>
            </a:r>
            <a:r>
              <a:rPr lang="en-US" altLang="en-US" sz="4000" dirty="0" smtClean="0">
                <a:solidFill>
                  <a:schemeClr val="accent1"/>
                </a:solidFill>
              </a:rPr>
              <a:t> </a:t>
            </a:r>
            <a:r>
              <a:rPr lang="en-US" altLang="en-US" sz="4000" dirty="0">
                <a:solidFill>
                  <a:schemeClr val="accent1"/>
                </a:solidFill>
              </a:rPr>
              <a:t>del </a:t>
            </a:r>
            <a:r>
              <a:rPr lang="en-US" altLang="en-US" sz="4000" dirty="0" smtClean="0">
                <a:solidFill>
                  <a:schemeClr val="accent1"/>
                </a:solidFill>
              </a:rPr>
              <a:t>2014</a:t>
            </a:r>
            <a:endParaRPr lang="en-US" altLang="en-US" sz="4000" dirty="0">
              <a:solidFill>
                <a:schemeClr val="accent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85344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b="1" dirty="0">
                <a:solidFill>
                  <a:srgbClr val="FF0066"/>
                </a:solidFill>
              </a:rPr>
              <a:t>Propósito </a:t>
            </a:r>
            <a:r>
              <a:rPr lang="es-ES_tradnl" altLang="en-US" b="1" dirty="0" smtClean="0">
                <a:solidFill>
                  <a:srgbClr val="FF0066"/>
                </a:solidFill>
              </a:rPr>
              <a:t># 58</a:t>
            </a:r>
            <a:r>
              <a:rPr lang="es-ES_tradnl" altLang="en-US" b="1" dirty="0">
                <a:solidFill>
                  <a:srgbClr val="FF0066"/>
                </a:solidFill>
              </a:rPr>
              <a:t>: </a:t>
            </a:r>
            <a:r>
              <a:rPr lang="es-ES_tradnl" altLang="en-US" dirty="0">
                <a:cs typeface="Times New Roman" pitchFamily="18" charset="0"/>
              </a:rPr>
              <a:t>¿Qué lees?</a:t>
            </a:r>
          </a:p>
          <a:p>
            <a:pPr>
              <a:buFontTx/>
              <a:buNone/>
            </a:pPr>
            <a:endParaRPr lang="es-ES_tradnl" altLang="en-US" dirty="0"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s-ES_tradnl" altLang="en-US" b="1" dirty="0">
                <a:solidFill>
                  <a:srgbClr val="FF0066"/>
                </a:solidFill>
                <a:cs typeface="Times New Roman" pitchFamily="18" charset="0"/>
              </a:rPr>
              <a:t>Actividad Inicial:</a:t>
            </a:r>
            <a:r>
              <a:rPr lang="es-ES_tradnl" altLang="en-US" dirty="0">
                <a:solidFill>
                  <a:srgbClr val="FF0066"/>
                </a:solidFill>
                <a:cs typeface="Times New Roman" pitchFamily="18" charset="0"/>
              </a:rPr>
              <a:t> </a:t>
            </a:r>
          </a:p>
          <a:p>
            <a:r>
              <a:rPr lang="es-ES_tradnl" altLang="en-US" dirty="0">
                <a:cs typeface="Times New Roman" pitchFamily="18" charset="0"/>
              </a:rPr>
              <a:t>Copia y completa </a:t>
            </a:r>
            <a:r>
              <a:rPr lang="es-ES_tradnl" altLang="en-US" u="sng" dirty="0">
                <a:cs typeface="Times New Roman" pitchFamily="18" charset="0"/>
              </a:rPr>
              <a:t>Ejercicio 4</a:t>
            </a:r>
            <a:r>
              <a:rPr lang="es-ES_tradnl" altLang="en-US" dirty="0">
                <a:cs typeface="Times New Roman" pitchFamily="18" charset="0"/>
              </a:rPr>
              <a:t> p. 137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Direccion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458200" cy="4114800"/>
          </a:xfrm>
        </p:spPr>
        <p:txBody>
          <a:bodyPr/>
          <a:lstStyle/>
          <a:p>
            <a:r>
              <a:rPr lang="en-US" dirty="0" err="1" smtClean="0"/>
              <a:t>Calle</a:t>
            </a:r>
            <a:r>
              <a:rPr lang="en-US" dirty="0" smtClean="0"/>
              <a:t>_____, </a:t>
            </a:r>
            <a:r>
              <a:rPr lang="en-US" dirty="0" err="1" smtClean="0"/>
              <a:t>Numero</a:t>
            </a:r>
            <a:r>
              <a:rPr lang="en-US" dirty="0" smtClean="0"/>
              <a:t> ______, </a:t>
            </a:r>
            <a:r>
              <a:rPr lang="en-US" dirty="0" err="1" smtClean="0"/>
              <a:t>Apto</a:t>
            </a:r>
            <a:r>
              <a:rPr lang="en-US" dirty="0" smtClean="0"/>
              <a:t>. _____</a:t>
            </a:r>
          </a:p>
          <a:p>
            <a:pPr marL="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</a:t>
            </a:r>
            <a:r>
              <a:rPr lang="en-US" i="1" dirty="0" err="1" smtClean="0"/>
              <a:t>Calle</a:t>
            </a:r>
            <a:r>
              <a:rPr lang="en-US" i="1" dirty="0" smtClean="0"/>
              <a:t> </a:t>
            </a:r>
            <a:r>
              <a:rPr lang="en-US" i="1" u="sng" dirty="0"/>
              <a:t>81,</a:t>
            </a:r>
            <a:r>
              <a:rPr lang="en-US" i="1" dirty="0"/>
              <a:t> nº </a:t>
            </a:r>
            <a:r>
              <a:rPr lang="en-US" i="1" u="sng" dirty="0"/>
              <a:t>35-59</a:t>
            </a:r>
            <a:r>
              <a:rPr lang="en-US" i="1" dirty="0"/>
              <a:t>, </a:t>
            </a:r>
            <a:r>
              <a:rPr lang="en-US" i="1" dirty="0" err="1"/>
              <a:t>Apto</a:t>
            </a:r>
            <a:r>
              <a:rPr lang="en-US" i="1" dirty="0"/>
              <a:t>. </a:t>
            </a:r>
            <a:r>
              <a:rPr lang="en-US" i="1" u="sng" dirty="0"/>
              <a:t>209</a:t>
            </a:r>
            <a:endParaRPr lang="en-US" u="sng" dirty="0"/>
          </a:p>
          <a:p>
            <a:r>
              <a:rPr lang="en-US" dirty="0" err="1" smtClean="0"/>
              <a:t>Avenida</a:t>
            </a:r>
            <a:r>
              <a:rPr lang="en-US" dirty="0" smtClean="0"/>
              <a:t>-</a:t>
            </a:r>
            <a:r>
              <a:rPr lang="en-US" i="1" dirty="0" smtClean="0"/>
              <a:t>Avenue</a:t>
            </a:r>
            <a:endParaRPr lang="en-US" dirty="0" smtClean="0"/>
          </a:p>
          <a:p>
            <a:r>
              <a:rPr lang="en-US" dirty="0" smtClean="0"/>
              <a:t>Camino-</a:t>
            </a:r>
            <a:r>
              <a:rPr lang="en-US" i="1" dirty="0" smtClean="0"/>
              <a:t>drive</a:t>
            </a:r>
            <a:endParaRPr lang="en-US" dirty="0" smtClean="0"/>
          </a:p>
          <a:p>
            <a:r>
              <a:rPr lang="en-US" dirty="0" err="1" smtClean="0"/>
              <a:t>Bulevar</a:t>
            </a:r>
            <a:r>
              <a:rPr lang="en-US" dirty="0" smtClean="0"/>
              <a:t>-</a:t>
            </a:r>
            <a:r>
              <a:rPr lang="en-US" i="1" dirty="0" smtClean="0"/>
              <a:t>Boulevard</a:t>
            </a:r>
            <a:endParaRPr lang="en-US" dirty="0" smtClean="0"/>
          </a:p>
          <a:p>
            <a:r>
              <a:rPr lang="en-US" dirty="0" err="1" smtClean="0"/>
              <a:t>Senda</a:t>
            </a:r>
            <a:r>
              <a:rPr lang="en-US" dirty="0" smtClean="0"/>
              <a:t>-</a:t>
            </a:r>
            <a:r>
              <a:rPr lang="en-US" i="1" dirty="0" smtClean="0"/>
              <a:t>road</a:t>
            </a:r>
            <a:endParaRPr lang="en-US" dirty="0"/>
          </a:p>
          <a:p>
            <a:endParaRPr lang="en-US" dirty="0" smtClean="0"/>
          </a:p>
          <a:p>
            <a:pPr marL="457200" lvl="1" indent="0">
              <a:buNone/>
            </a:pPr>
            <a:r>
              <a:rPr lang="en-US" i="1" dirty="0" smtClean="0"/>
              <a:t>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8309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Condimentos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382000" cy="4114800"/>
          </a:xfrm>
        </p:spPr>
        <p:txBody>
          <a:bodyPr/>
          <a:lstStyle/>
          <a:p>
            <a:r>
              <a:rPr lang="en-US" dirty="0" smtClean="0"/>
              <a:t>Catsup, Ketchup, Salsa de </a:t>
            </a:r>
            <a:r>
              <a:rPr lang="en-US" dirty="0" err="1" smtClean="0"/>
              <a:t>Tomate</a:t>
            </a:r>
            <a:r>
              <a:rPr lang="en-US" dirty="0" smtClean="0"/>
              <a:t>-</a:t>
            </a:r>
            <a:r>
              <a:rPr lang="en-US" i="1" dirty="0" smtClean="0"/>
              <a:t> ketchup</a:t>
            </a:r>
            <a:endParaRPr lang="en-US" dirty="0" smtClean="0"/>
          </a:p>
          <a:p>
            <a:r>
              <a:rPr lang="en-US" dirty="0" err="1" smtClean="0"/>
              <a:t>Mayonesa</a:t>
            </a:r>
            <a:endParaRPr lang="en-US" dirty="0" smtClean="0"/>
          </a:p>
          <a:p>
            <a:r>
              <a:rPr lang="en-US" dirty="0" err="1" smtClean="0"/>
              <a:t>Mostaza</a:t>
            </a:r>
            <a:r>
              <a:rPr lang="en-US" dirty="0" smtClean="0"/>
              <a:t>- </a:t>
            </a:r>
            <a:r>
              <a:rPr lang="en-US" i="1" dirty="0" smtClean="0"/>
              <a:t>Mustard</a:t>
            </a:r>
          </a:p>
          <a:p>
            <a:r>
              <a:rPr lang="en-US" dirty="0" err="1" smtClean="0"/>
              <a:t>Aderezo</a:t>
            </a:r>
            <a:r>
              <a:rPr lang="en-US" dirty="0" smtClean="0"/>
              <a:t>- </a:t>
            </a:r>
            <a:r>
              <a:rPr lang="en-US" i="1" dirty="0" smtClean="0"/>
              <a:t>Salad dressing</a:t>
            </a:r>
            <a:endParaRPr lang="en-US" dirty="0" smtClean="0"/>
          </a:p>
          <a:p>
            <a:r>
              <a:rPr lang="en-US" dirty="0" err="1" smtClean="0"/>
              <a:t>Vinagre</a:t>
            </a:r>
            <a:endParaRPr lang="en-US" dirty="0"/>
          </a:p>
          <a:p>
            <a:r>
              <a:rPr lang="en-US" dirty="0" err="1" smtClean="0"/>
              <a:t>Aceite</a:t>
            </a:r>
            <a:r>
              <a:rPr lang="en-US" dirty="0" smtClean="0"/>
              <a:t>-</a:t>
            </a:r>
            <a:r>
              <a:rPr lang="en-US" i="1" dirty="0" smtClean="0"/>
              <a:t>oil</a:t>
            </a:r>
            <a:endParaRPr lang="en-US" dirty="0" smtClean="0"/>
          </a:p>
          <a:p>
            <a:r>
              <a:rPr lang="en-US" dirty="0" smtClean="0"/>
              <a:t>Salsa de </a:t>
            </a:r>
            <a:r>
              <a:rPr lang="en-US" dirty="0" err="1" smtClean="0"/>
              <a:t>Barbacoa-</a:t>
            </a:r>
            <a:r>
              <a:rPr lang="en-US" i="1" dirty="0" err="1" smtClean="0"/>
              <a:t>bbq</a:t>
            </a:r>
            <a:r>
              <a:rPr lang="en-US" i="1" dirty="0" smtClean="0"/>
              <a:t> sauce</a:t>
            </a:r>
          </a:p>
          <a:p>
            <a:r>
              <a:rPr lang="en-US" dirty="0" smtClean="0"/>
              <a:t>Salsa de Tartar</a:t>
            </a:r>
          </a:p>
          <a:p>
            <a:r>
              <a:rPr lang="en-US" dirty="0" smtClean="0"/>
              <a:t>Salsa de soya-</a:t>
            </a:r>
            <a:r>
              <a:rPr lang="en-US" i="1" dirty="0" smtClean="0"/>
              <a:t> soy sauce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110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CC0000"/>
                </a:solidFill>
              </a:rPr>
              <a:t>Mas </a:t>
            </a:r>
            <a:r>
              <a:rPr lang="en-US" dirty="0" err="1" smtClean="0">
                <a:solidFill>
                  <a:srgbClr val="CC0000"/>
                </a:solidFill>
              </a:rPr>
              <a:t>condimentos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305800" cy="5105400"/>
          </a:xfrm>
        </p:spPr>
        <p:txBody>
          <a:bodyPr/>
          <a:lstStyle/>
          <a:p>
            <a:r>
              <a:rPr lang="en-US" dirty="0" smtClean="0"/>
              <a:t>Sal</a:t>
            </a:r>
            <a:r>
              <a:rPr lang="en-US" i="1" dirty="0" smtClean="0"/>
              <a:t>-salt</a:t>
            </a:r>
            <a:endParaRPr lang="en-US" dirty="0" smtClean="0"/>
          </a:p>
          <a:p>
            <a:r>
              <a:rPr lang="en-US" dirty="0" err="1" smtClean="0"/>
              <a:t>Pimienta</a:t>
            </a:r>
            <a:r>
              <a:rPr lang="en-US" i="1" dirty="0" smtClean="0"/>
              <a:t>-pepper (spice)</a:t>
            </a:r>
            <a:endParaRPr lang="en-US" dirty="0" smtClean="0"/>
          </a:p>
          <a:p>
            <a:r>
              <a:rPr lang="en-US" dirty="0" err="1" smtClean="0"/>
              <a:t>Canela</a:t>
            </a:r>
            <a:r>
              <a:rPr lang="en-US" dirty="0" smtClean="0"/>
              <a:t>-</a:t>
            </a:r>
            <a:r>
              <a:rPr lang="en-US" i="1" dirty="0" smtClean="0"/>
              <a:t>cinnamon</a:t>
            </a:r>
            <a:endParaRPr lang="en-US" dirty="0" smtClean="0"/>
          </a:p>
          <a:p>
            <a:r>
              <a:rPr lang="en-US" dirty="0" err="1" smtClean="0"/>
              <a:t>Jalea</a:t>
            </a:r>
            <a:r>
              <a:rPr lang="en-US" dirty="0" smtClean="0"/>
              <a:t>-</a:t>
            </a:r>
            <a:r>
              <a:rPr lang="en-US" i="1" dirty="0" smtClean="0"/>
              <a:t>jelly</a:t>
            </a:r>
            <a:endParaRPr lang="en-US" dirty="0" smtClean="0"/>
          </a:p>
          <a:p>
            <a:r>
              <a:rPr lang="en-US" dirty="0" err="1" smtClean="0"/>
              <a:t>Mermelada</a:t>
            </a:r>
            <a:r>
              <a:rPr lang="en-US" dirty="0" smtClean="0"/>
              <a:t>-</a:t>
            </a:r>
            <a:r>
              <a:rPr lang="en-US" i="1" dirty="0" smtClean="0"/>
              <a:t>jam</a:t>
            </a:r>
            <a:endParaRPr lang="en-US" dirty="0" smtClean="0"/>
          </a:p>
          <a:p>
            <a:r>
              <a:rPr lang="en-US" dirty="0" err="1" smtClean="0"/>
              <a:t>Mantequilla</a:t>
            </a:r>
            <a:r>
              <a:rPr lang="en-US" dirty="0" smtClean="0"/>
              <a:t> de Mani (</a:t>
            </a:r>
            <a:r>
              <a:rPr lang="en-US" dirty="0" err="1" smtClean="0"/>
              <a:t>cacahuate</a:t>
            </a:r>
            <a:r>
              <a:rPr lang="en-US" dirty="0" smtClean="0"/>
              <a:t>)-</a:t>
            </a:r>
            <a:r>
              <a:rPr lang="en-US" i="1" dirty="0" smtClean="0"/>
              <a:t>Peanut butter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65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1143000"/>
          </a:xfrm>
        </p:spPr>
        <p:txBody>
          <a:bodyPr/>
          <a:lstStyle/>
          <a:p>
            <a:r>
              <a:rPr lang="en-US" altLang="en-US" b="1">
                <a:solidFill>
                  <a:srgbClr val="FF0066"/>
                </a:solidFill>
              </a:rPr>
              <a:t>Ejercicios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3058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3</a:t>
            </a:r>
            <a:r>
              <a:rPr lang="en-US" altLang="en-US" dirty="0"/>
              <a:t> p. 137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Con un </a:t>
            </a:r>
            <a:r>
              <a:rPr lang="en-US" altLang="en-US" dirty="0" err="1"/>
              <a:t>companero</a:t>
            </a:r>
            <a:r>
              <a:rPr lang="en-US" altLang="en-US" dirty="0"/>
              <a:t>,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5</a:t>
            </a:r>
            <a:r>
              <a:rPr lang="en-US" altLang="en-US" dirty="0"/>
              <a:t> p. 138 (1-4)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WORKBOOK:</a:t>
            </a:r>
          </a:p>
          <a:p>
            <a:pPr>
              <a:lnSpc>
                <a:spcPct val="90000"/>
              </a:lnSpc>
            </a:pPr>
            <a:r>
              <a:rPr lang="en-US" altLang="en-US" dirty="0" err="1"/>
              <a:t>Completa</a:t>
            </a:r>
            <a:r>
              <a:rPr lang="en-US" altLang="en-US" dirty="0"/>
              <a:t> p. 4.9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          VOCABULARY QUIZ </a:t>
            </a:r>
            <a:r>
              <a:rPr lang="en-US" altLang="en-US" dirty="0" smtClean="0"/>
              <a:t>on THURSDAY!</a:t>
            </a:r>
            <a:endParaRPr lang="en-US" altLang="en-US" dirty="0"/>
          </a:p>
          <a:p>
            <a:pPr lvl="2">
              <a:lnSpc>
                <a:spcPct val="90000"/>
              </a:lnSpc>
            </a:pPr>
            <a:r>
              <a:rPr lang="en-US" altLang="en-US" dirty="0"/>
              <a:t>Study p. 128-135 (food, meals, etc.)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838200" y="2971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b="1" dirty="0" err="1">
                <a:solidFill>
                  <a:srgbClr val="FF0066"/>
                </a:solidFill>
              </a:rPr>
              <a:t>Tarea</a:t>
            </a:r>
            <a:r>
              <a:rPr lang="en-US" altLang="en-US" b="1" dirty="0">
                <a:solidFill>
                  <a:srgbClr val="FF0066"/>
                </a:solidFill>
              </a:rPr>
              <a:t> # </a:t>
            </a:r>
            <a:r>
              <a:rPr lang="en-US" altLang="en-US" b="1" dirty="0" smtClean="0">
                <a:solidFill>
                  <a:srgbClr val="FF0066"/>
                </a:solidFill>
              </a:rPr>
              <a:t>58</a:t>
            </a:r>
            <a:endParaRPr lang="en-US" altLang="en-US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183</TotalTime>
  <Words>142</Words>
  <Application>Microsoft Office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Art Class</vt:lpstr>
      <vt:lpstr>Me llamo ________ Clase 801 La fecha es el 25 de marzo del 2014</vt:lpstr>
      <vt:lpstr>Direccion</vt:lpstr>
      <vt:lpstr>Condimentos</vt:lpstr>
      <vt:lpstr>Mas condimentos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14 de marzo del 2011</dc:title>
  <dc:creator>Helen Zumaeta</dc:creator>
  <cp:lastModifiedBy>Helen Zumaeta</cp:lastModifiedBy>
  <cp:revision>14</cp:revision>
  <cp:lastPrinted>2014-03-25T18:30:19Z</cp:lastPrinted>
  <dcterms:created xsi:type="dcterms:W3CDTF">2011-03-13T23:32:11Z</dcterms:created>
  <dcterms:modified xsi:type="dcterms:W3CDTF">2014-03-25T20:04:42Z</dcterms:modified>
</cp:coreProperties>
</file>